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8192A-7E8E-4BC8-8695-E2C0856401F6}" v="3" dt="2025-07-06T13:48:34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0" d="100"/>
          <a:sy n="70" d="100"/>
        </p:scale>
        <p:origin x="10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Gyapong" userId="bdaa0b66-82f1-4c5c-93bd-9739d0d8bdc8" providerId="ADAL" clId="{9308C0A0-7EE5-4533-8B0E-E89848C0E301}"/>
    <pc:docChg chg="undo custSel modSld">
      <pc:chgData name="Patrick Gyapong" userId="bdaa0b66-82f1-4c5c-93bd-9739d0d8bdc8" providerId="ADAL" clId="{9308C0A0-7EE5-4533-8B0E-E89848C0E301}" dt="2025-07-06T20:15:07.740" v="104" actId="20577"/>
      <pc:docMkLst>
        <pc:docMk/>
      </pc:docMkLst>
      <pc:sldChg chg="addSp delSp modSp mod">
        <pc:chgData name="Patrick Gyapong" userId="bdaa0b66-82f1-4c5c-93bd-9739d0d8bdc8" providerId="ADAL" clId="{9308C0A0-7EE5-4533-8B0E-E89848C0E301}" dt="2025-07-06T20:15:07.740" v="104" actId="20577"/>
        <pc:sldMkLst>
          <pc:docMk/>
          <pc:sldMk cId="2121793513" sldId="2147469968"/>
        </pc:sldMkLst>
        <pc:spChg chg="add del mod">
          <ac:chgData name="Patrick Gyapong" userId="bdaa0b66-82f1-4c5c-93bd-9739d0d8bdc8" providerId="ADAL" clId="{9308C0A0-7EE5-4533-8B0E-E89848C0E301}" dt="2025-07-06T20:15:07.740" v="104" actId="20577"/>
          <ac:spMkLst>
            <pc:docMk/>
            <pc:sldMk cId="2121793513" sldId="2147469968"/>
            <ac:spMk id="44" creationId="{D2632A46-B392-B1D3-E109-B0D5DA1614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blue suit&#10;&#10;AI-generated content may be incorrect.">
            <a:extLst>
              <a:ext uri="{FF2B5EF4-FFF2-40B4-BE49-F238E27FC236}">
                <a16:creationId xmlns:a16="http://schemas.microsoft.com/office/drawing/2014/main" id="{C815F113-F760-865E-4187-7EF9B83061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6" r="46"/>
          <a:stretch>
            <a:fillRect/>
          </a:stretch>
        </p:blipFill>
        <p:spPr/>
      </p:pic>
      <p:pic>
        <p:nvPicPr>
          <p:cNvPr id="35" name="Picture Placeholder 34" descr="A person and two girls posing for a photo&#10;&#10;AI-generated content may be incorrect.">
            <a:extLst>
              <a:ext uri="{FF2B5EF4-FFF2-40B4-BE49-F238E27FC236}">
                <a16:creationId xmlns:a16="http://schemas.microsoft.com/office/drawing/2014/main" id="{AA719187-E086-0F1A-65FF-9A6403C662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6652" r="26652"/>
          <a:stretch>
            <a:fillRect/>
          </a:stretch>
        </p:blipFill>
        <p:spPr/>
      </p:pic>
      <p:pic>
        <p:nvPicPr>
          <p:cNvPr id="37" name="Picture Placeholder 36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75A5EB8A-9343-A3E2-DAFD-7DED3B96818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5410" r="1541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53045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Procurement Coordinator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21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Adwumapa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buyers Ltd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Brand Equity and opportunity for growth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Mother &amp; Aunties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 the bible, news and social media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with chicken light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It wasn’t easy by Cece Winans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Patrick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Gyapong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Patrick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 </a:t>
            </a:r>
            <a:r>
              <a:rPr lang="en-US" sz="12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b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elieve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food tastes better when shared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9955</TotalTime>
  <Words>121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Patrick Gyapong</cp:lastModifiedBy>
  <cp:revision>80</cp:revision>
  <dcterms:created xsi:type="dcterms:W3CDTF">2022-11-27T12:58:00Z</dcterms:created>
  <dcterms:modified xsi:type="dcterms:W3CDTF">2025-07-06T20:15:21Z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